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Crime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Stealing &amp; Identify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Stealing Identities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Identity Theft –various crimes in which criminals use the identity of an unknowing, innocent person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Use credit/debit card numbers, personal information, and social security numbers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18-29 year-olds are the most common victims because they use the Web most and are unaware of risks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E-commerce has made it easier to steal and use card numbers without having the physical card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37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Identities Threatened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Techniques used to steal personal and financial information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Requests for personal and financial information disguised as legitimate business communication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Phishing – e-mail 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err="1"/>
              <a:t>Smishing</a:t>
            </a:r>
            <a:r>
              <a:rPr lang="en-US" dirty="0"/>
              <a:t> – text messaging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Vishing – voice phishing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Pharming – false Web sites that fish for personal and financial information by planting false URLs in Domain Name Servers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Online </a:t>
            </a:r>
            <a:r>
              <a:rPr lang="en-US" sz="2400" dirty="0" err="1"/>
              <a:t>resumés</a:t>
            </a:r>
            <a:r>
              <a:rPr lang="en-US" sz="2400" dirty="0"/>
              <a:t> and job hunting sites may reveal SSNs, work history, birth dates and other information that can be used in identity theft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52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Protect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Authentication of email and Web sites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Use of encryption to securely store data, so it is useless if stolen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Authenticating customers to prevent use of stolen numbers, may trade convenience for security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In the event information is stolen, a fraud alert can flag your credit report; some businesses will cover the cost of a credit report if your information has been </a:t>
            </a:r>
            <a:r>
              <a:rPr lang="en-US" dirty="0" smtClean="0"/>
              <a:t>stolen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Authenticating customers and preventing use of stolen numbers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249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Biometrics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Biological characteristics unique to an individual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No external item (card, keys, etc.) to be stolen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Used in areas where security needs to be high, such as identifying airport personnel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Biometrics can be fooled, but more difficult to do so, especially as more sophisticated systems are developed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64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Culture Affects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Respecting cultural differences is not the same as respecting laws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International agreements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Countries of the World Trade Organization (WTO) agree not to prevent their citizens from buying certain services from other countries if those services are legal in their own.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The WTO agreement does not help when a product, service, or information is legal in one country and not another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657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cases where what is legal in the US is NOT legal in another country and visa-versa</a:t>
            </a:r>
          </a:p>
          <a:p>
            <a:r>
              <a:rPr lang="en-US" dirty="0" smtClean="0"/>
              <a:t>There is a lag in treaties to protect identities between countries</a:t>
            </a:r>
          </a:p>
          <a:p>
            <a:r>
              <a:rPr lang="en-US" dirty="0" smtClean="0"/>
              <a:t>There are different legal penalties within </a:t>
            </a:r>
            <a:r>
              <a:rPr lang="en-US" smtClean="0"/>
              <a:t>different countries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computer crime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Hacking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Identity Theft and Credit Card Fraud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Whose Laws Rule the Web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5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Computer Crime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Hacking</a:t>
            </a:r>
          </a:p>
          <a:p>
            <a:r>
              <a:rPr lang="en-US" dirty="0" smtClean="0"/>
              <a:t>Stealing – financial</a:t>
            </a:r>
          </a:p>
          <a:p>
            <a:r>
              <a:rPr lang="en-US" dirty="0" smtClean="0"/>
              <a:t>Identify fraud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34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Intentional, unauthorized access to computer systems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The term has changed over time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Phase 1: The joy of programming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Early 1960s to 1970s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It was a positive term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A "hacker" was a creative programmer who wrote elegant or clever code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A "hack" was an especially clever piece of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71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Phase 2: 1970s to mid 1990s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Hacking took on negative connotations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Breaking into computers for which the hacker does not have authorized access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Still primarily individuals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Includes the spreading of computer worms and viruses and ‘phone phreaking’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/>
              <a:t>Companies began using hackers to analyze and improve security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20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/>
              <a:t>Phase 3: The growth of the Web and mobile devices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Beginning in mid 1990s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The growth of the Web changed hacking; viruses and worms could be spread rapidly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Political hacking (Hacktivism) surfaced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Denial-of-service (</a:t>
            </a:r>
            <a:r>
              <a:rPr lang="en-US" sz="2600" dirty="0" err="1"/>
              <a:t>DoS</a:t>
            </a:r>
            <a:r>
              <a:rPr lang="en-US" sz="2600" dirty="0"/>
              <a:t>) attacks used to shut down Web sites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/>
              <a:t>Large scale theft of personal and financial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1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type of Hacking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Hacktivism, or Political Hacking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Use of hacking to promote a political cause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Disagreement about whether it is a form of civil disobedience and how (whether) it should be punished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Some use the appearance of hacktivism to hide other criminal activities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How do you determine whether something is hacktivism or simple vandalism?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6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Hackers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White Hat – try to show companies vulnerabilities by breaking in, and identifying problem areas</a:t>
            </a:r>
          </a:p>
          <a:p>
            <a:r>
              <a:rPr lang="en-US" dirty="0" smtClean="0"/>
              <a:t>Grey Hat – breaking around and just “looking”</a:t>
            </a:r>
          </a:p>
          <a:p>
            <a:r>
              <a:rPr lang="en-US" dirty="0" smtClean="0"/>
              <a:t>Black Hat – breaking in and “stealing” something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2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Hacking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1984 Congress passed the Computer Fraud and Abuse Act (CFAA)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Covers government computers, financial and medical systems, and activities that involve computers in more than one state, including computers connected to the Internet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Under CFAA, it is illegal to access a computer without authorization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The USA PATRIOT Act expanded the definition of loss to include the cost of responding to an attack, assessing damage and restoring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60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761</Words>
  <Application>Microsoft Office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Garamond</vt:lpstr>
      <vt:lpstr>Wingdings</vt:lpstr>
      <vt:lpstr>Organic</vt:lpstr>
      <vt:lpstr>Module 5</vt:lpstr>
      <vt:lpstr>Topics</vt:lpstr>
      <vt:lpstr>Types of Computer Crime</vt:lpstr>
      <vt:lpstr>What is Hacking?</vt:lpstr>
      <vt:lpstr>Phases continued</vt:lpstr>
      <vt:lpstr>Phases continued</vt:lpstr>
      <vt:lpstr>New type of Hacking</vt:lpstr>
      <vt:lpstr>Types of Hackers</vt:lpstr>
      <vt:lpstr>Hacking Laws</vt:lpstr>
      <vt:lpstr>Stealing &amp; Identify Theft</vt:lpstr>
      <vt:lpstr>Identities Threatened</vt:lpstr>
      <vt:lpstr>How to Protect Identity Theft</vt:lpstr>
      <vt:lpstr>Advanced Protections</vt:lpstr>
      <vt:lpstr>How Culture Affects Ethics</vt:lpstr>
      <vt:lpstr>Country Boundaries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3</cp:revision>
  <dcterms:created xsi:type="dcterms:W3CDTF">2017-07-20T21:36:03Z</dcterms:created>
  <dcterms:modified xsi:type="dcterms:W3CDTF">2017-07-20T21:50:34Z</dcterms:modified>
</cp:coreProperties>
</file>